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0693400" cy="15122525"/>
  <p:notesSz cx="6858000" cy="9144000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3114" y="66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E4F67A-6E59-42EE-93E4-7FD5D5C5B49A}" type="datetimeFigureOut">
              <a:rPr lang="el-GR" smtClean="0"/>
              <a:t>11/3/2020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B39D6-3921-44C5-B599-C8A52704E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45312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11/3/2020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11/3/2020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11/3/2020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11/3/2020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11/3/2020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11/3/2020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11/3/2020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11/3/2020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11/3/2020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11/3/2020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11/3/2020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Epanserver02\espa_14-20\26_ΔΡΑΣΕΙΣ_ΕΝΙΣΧΥΣΗΣ_ΠΡΟΒΟΛΗ\6_7_8_ΨΗΦΙΑΚΑ_ΠΟΙΟΤΙΚΟΣ\8_ΨΗΦΙΑΚΟ ΑΛΜΑ\13.ΥΠΟΧΡΕΩΣΕΙΣ_ΔΗΜΟΣΙΟΤΗΤΑΣ\almaafisaEPENEN.jp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0698163" cy="1512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dirty="0" err="1" smtClean="0"/>
              <a:t>Kλικ</a:t>
            </a:r>
            <a:r>
              <a:rPr lang="el-GR" dirty="0" smtClean="0"/>
              <a:t> για επεξεργασία του τίτλου</a:t>
            </a:r>
            <a:endParaRPr lang="el-GR" dirty="0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11/3/2020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- TextBox"/>
          <p:cNvSpPr txBox="1"/>
          <p:nvPr/>
        </p:nvSpPr>
        <p:spPr>
          <a:xfrm>
            <a:off x="820292" y="3816846"/>
            <a:ext cx="91450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enterprise ………………………………… based in ……………………region, has joined the Action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“Digital Saltation”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with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 total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budget of 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51,6 </a:t>
            </a: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€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Action aims at the digital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transformation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very small, small and medium - sized enterprises. </a:t>
            </a: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investment’s total budget is…………………………………………………….. € out of which ………………………………… €  is public expenditure. The Action is co-financed by Greece and the European Union - European Regional Development Fund.</a:t>
            </a:r>
          </a:p>
          <a:p>
            <a:pPr algn="just"/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5 - TextBox"/>
          <p:cNvSpPr txBox="1"/>
          <p:nvPr/>
        </p:nvSpPr>
        <p:spPr>
          <a:xfrm>
            <a:off x="820292" y="5389135"/>
            <a:ext cx="9217024" cy="5747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approved </a:t>
            </a:r>
            <a:r>
              <a:rPr lang="en-US" sz="1200" b="1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subsidised</a:t>
            </a: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Business Plan includes investments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 </a:t>
            </a: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following categories:</a:t>
            </a:r>
          </a:p>
          <a:p>
            <a:pPr>
              <a:lnSpc>
                <a:spcPct val="150000"/>
              </a:lnSpc>
            </a:pP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7150" indent="-228600"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Procurement and installation of ICT equipment </a:t>
            </a:r>
          </a:p>
          <a:p>
            <a:pPr marL="57150" indent="-228600">
              <a:buFont typeface="Wingdings" panose="05000000000000000000" pitchFamily="2" charset="2"/>
              <a:buChar char="ü"/>
            </a:pP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7150" indent="-228600"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Software  for office applications, web development, e-shop services etc. </a:t>
            </a:r>
          </a:p>
          <a:p>
            <a:pPr marL="57150" indent="-228600">
              <a:buFont typeface="Wingdings" panose="05000000000000000000" pitchFamily="2" charset="2"/>
              <a:buChar char="ü"/>
            </a:pP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7150" indent="-228600"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Digital services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Digital advertising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 –security certifications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data entry and transfer etc.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7150" indent="-228600">
              <a:buFont typeface="Wingdings" panose="05000000000000000000" pitchFamily="2" charset="2"/>
              <a:buChar char="ü"/>
            </a:pP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7150" indent="-228600"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Wage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costs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 new personnel</a:t>
            </a:r>
          </a:p>
          <a:p>
            <a:pPr>
              <a:lnSpc>
                <a:spcPct val="150000"/>
              </a:lnSpc>
            </a:pPr>
            <a:endParaRPr lang="el-GR" sz="9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Through the participation in the Action, the enterprise achieved:</a:t>
            </a:r>
          </a:p>
          <a:p>
            <a:pPr lvl="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Competitiveness improvement </a:t>
            </a:r>
          </a:p>
          <a:p>
            <a:pPr lvl="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Increase of profitability  </a:t>
            </a:r>
          </a:p>
          <a:p>
            <a:pPr lvl="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Reinforcement of an extrovert business profile </a:t>
            </a:r>
          </a:p>
          <a:p>
            <a:pPr lvl="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Enhancement of entrepreneurship</a:t>
            </a:r>
          </a:p>
          <a:p>
            <a:pPr lvl="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Creation /maintenance of high quality job positions</a:t>
            </a:r>
          </a:p>
          <a:p>
            <a:pPr lvl="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Other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200000"/>
              </a:lnSpc>
            </a:pP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200000"/>
              </a:lnSpc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support of </a:t>
            </a:r>
            <a:r>
              <a:rPr lang="en-US" sz="1200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proved beneficial, not only for the enterprise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but also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 the competitiveness of the national as well as the local economy.</a:t>
            </a:r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196</Words>
  <Application>Microsoft Office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Θέμα του Office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ΚΑΤΣΕΛΟΣ ΣΩΤΗΡΗΣ</cp:lastModifiedBy>
  <cp:revision>61</cp:revision>
  <dcterms:created xsi:type="dcterms:W3CDTF">2018-02-13T12:16:57Z</dcterms:created>
  <dcterms:modified xsi:type="dcterms:W3CDTF">2020-03-11T12:36:05Z</dcterms:modified>
</cp:coreProperties>
</file>