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4" y="-214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905397" y="3888854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………………………………… based in ……………………region, has joined 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“Entrepreneurship  Toolbox”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 </a:t>
            </a:r>
            <a:r>
              <a:rPr lang="en-US" sz="12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existing small and very small enterprises,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operating in the following categories: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Retailing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Catering services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Educational and social services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is…………………………………………………….. € out of which ………………………………… €  is public expenditure.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Action is co-financed by Greece and the European Union - European Regional Development Fund.</a:t>
            </a:r>
          </a:p>
        </p:txBody>
      </p:sp>
      <p:sp>
        <p:nvSpPr>
          <p:cNvPr id="7" name="5 - TextBox"/>
          <p:cNvSpPr txBox="1"/>
          <p:nvPr/>
        </p:nvSpPr>
        <p:spPr>
          <a:xfrm>
            <a:off x="905397" y="5977086"/>
            <a:ext cx="92170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co-financed Business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 includes investments  in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of the business’s premises for energy efficiency, health, safety and accessibility improvement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and equipment for energy efficiency, health and safety improvement, ICT.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and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procedures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standardization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Promotion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 for new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of preparation/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mplementation/monitoring of the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business plan.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Reinforcement of an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Creation of better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Entrepreneurship Reinforcement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Creation/ retention of jobs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232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ΚΑΤΣΕΛΟΣ ΣΩΤΗΡΗΣ</cp:lastModifiedBy>
  <cp:revision>56</cp:revision>
  <dcterms:created xsi:type="dcterms:W3CDTF">2018-02-13T12:16:57Z</dcterms:created>
  <dcterms:modified xsi:type="dcterms:W3CDTF">2020-11-26T13:12:11Z</dcterms:modified>
</cp:coreProperties>
</file>