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4" y="-1998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26/11/2020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26/11/2020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26/11/2020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26/11/2020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26/11/2020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26/11/2020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26/11/2020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26/11/2020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26/11/2020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26/11/2020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26/11/2020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" y="0"/>
            <a:ext cx="10687803" cy="15122525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26/11/2020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905397" y="3829744"/>
            <a:ext cx="9145016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επιχείρηση…………………..…………………… που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εδρεύει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στην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Περιφέρεια …………………….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εντάχθηκε στη Δ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ράση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«Εργαλειοθήκη Επιχειρηματικότητας: Εμπόριο - Εστίαση – Εκπαίδευση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», προϋπολογισμού </a:t>
            </a:r>
            <a:r>
              <a:rPr lang="en-US" sz="1200" b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</a:t>
            </a:r>
            <a:r>
              <a:rPr lang="el-GR" sz="1200" b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 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Δράση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στοχεύει στην ενίσχυση υφιστάμενων μικρών και πολύ μικρών επιχειρήσεων που δραστηριοποιούνται:</a:t>
            </a:r>
          </a:p>
          <a:p>
            <a:pPr algn="just"/>
            <a:endParaRPr lang="el-GR" sz="5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στο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λιανικό εμπόριο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στην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παροχή υπηρεσιών εστίασης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στην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παροχή υπηρεσιών ιδιωτικής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εκπαίδευσης – κοινωνικής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μέριμνας</a:t>
            </a:r>
          </a:p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προκειμένου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να αναβαθμίσουν το επίπεδο επιχειρησιακής οργάνωσης και λειτουργίας τους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just"/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συνολικός προϋπολογισμός της επένδυσης είναι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…….…..……..……..…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εκ των οποίων η δημόσια δαπάνη ανέρχεται σε …….…..……..……..… 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905397" y="5977086"/>
            <a:ext cx="9217024" cy="6717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endParaRPr lang="el-GR" sz="1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Κτιριακές παρεμβάσεις για εξοικονόμηση ενέργειας, αναβάθμιση της υγιεινής και ασφάλειας, διευκόλυνση  προσβασιμότητας</a:t>
            </a: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– Εξοπλισμός για εξοικονόμηση ενέργειας, αναβάθμιση υγιεινής και ασφάλειας, ΤΠΕ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Πιστοποίηση Υπηρεσιών – Διαδικασιών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Ψηφιακή προβολή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Μεταφορικά μέσα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 (νέο προσωπικό)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Δαπάνες Μελετών/Κατάρτισης/Παρακολούθησης του επενδυτικού σχεδίου.</a:t>
            </a: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endParaRPr lang="en-US" sz="4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ανταγωνιστικότητας της 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παραγωγικότητας &amp;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Άλλο…………………………………………………………</a:t>
            </a:r>
          </a:p>
          <a:p>
            <a:pPr>
              <a:lnSpc>
                <a:spcPct val="150000"/>
              </a:lnSpc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 συμβολή του ΕΠΑνΕΚ ενισχύθηκε 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επιχείρηση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αποφέροντας οφέλη στην ανταγωνιστικότητα της χώρας κ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αθώς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στην τοπική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οικονομία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249</Words>
  <Application>Microsoft Office PowerPoint</Application>
  <PresentationFormat>Custom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ΚΑΤΣΕΛΟΣ ΣΩΤΗΡΗΣ</cp:lastModifiedBy>
  <cp:revision>49</cp:revision>
  <dcterms:created xsi:type="dcterms:W3CDTF">2018-02-13T12:16:57Z</dcterms:created>
  <dcterms:modified xsi:type="dcterms:W3CDTF">2020-11-26T13:10:38Z</dcterms:modified>
</cp:coreProperties>
</file>